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5" r:id="rId10"/>
    <p:sldId id="264" r:id="rId11"/>
    <p:sldId id="268" r:id="rId12"/>
    <p:sldId id="267" r:id="rId13"/>
    <p:sldId id="269" r:id="rId14"/>
    <p:sldId id="270" r:id="rId15"/>
    <p:sldId id="276" r:id="rId16"/>
    <p:sldId id="271" r:id="rId17"/>
    <p:sldId id="272" r:id="rId18"/>
    <p:sldId id="273" r:id="rId19"/>
    <p:sldId id="274" r:id="rId20"/>
    <p:sldId id="275" r:id="rId21"/>
    <p:sldId id="277" r:id="rId22"/>
    <p:sldId id="278" r:id="rId23"/>
    <p:sldId id="279" r:id="rId24"/>
    <p:sldId id="280" r:id="rId25"/>
    <p:sldId id="281" r:id="rId26"/>
    <p:sldId id="291" r:id="rId27"/>
    <p:sldId id="283" r:id="rId28"/>
    <p:sldId id="292" r:id="rId29"/>
    <p:sldId id="282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651"/>
  </p:normalViewPr>
  <p:slideViewPr>
    <p:cSldViewPr snapToGrid="0" snapToObjects="1">
      <p:cViewPr>
        <p:scale>
          <a:sx n="140" d="100"/>
          <a:sy n="140" d="100"/>
        </p:scale>
        <p:origin x="32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shirou/gopsutil" TargetMode="External"/><Relationship Id="rId3" Type="http://schemas.openxmlformats.org/officeDocument/2006/relationships/hyperlink" Target="https://github.com/gorilla/mux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ao</a:t>
            </a:r>
            <a:r>
              <a:rPr lang="en-US" dirty="0" smtClean="0"/>
              <a:t> </a:t>
            </a:r>
            <a:r>
              <a:rPr lang="en-US" dirty="0" err="1" smtClean="0"/>
              <a:t>GoLang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DIEGO MARTINS DE SIQUEIRA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4004" y="245147"/>
            <a:ext cx="1667680" cy="2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685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lh3.googleusercontent.com/-Nsw6sTsTjkr7xlSxNAF7fbT2SDmyKvbIvszXW8mwDUFyOZ3CQmPOcLkw2Ga-BHCwyWRZTPnPKbSHx2pSF4lZX2uYx7dqWmaLSy_hT972w6AswZnDifGOlyHBKIfhYvBeWxF7u7FQ4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693" y="329184"/>
            <a:ext cx="9556405" cy="5797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504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en-US" dirty="0"/>
              <a:t>Go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Editores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248" y="788416"/>
            <a:ext cx="5080000" cy="508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5990" y="1664207"/>
            <a:ext cx="2871691" cy="28773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248" y="4934710"/>
            <a:ext cx="4329175" cy="170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710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en-US" dirty="0"/>
              <a:t>Go </a:t>
            </a:r>
            <a:r>
              <a:rPr lang="mr-IN" dirty="0" smtClean="0"/>
              <a:t>–</a:t>
            </a:r>
            <a:r>
              <a:rPr lang="en-US" dirty="0" smtClean="0"/>
              <a:t> Hello World</a:t>
            </a:r>
            <a:endParaRPr lang="en-US" dirty="0"/>
          </a:p>
        </p:txBody>
      </p:sp>
      <p:pic>
        <p:nvPicPr>
          <p:cNvPr id="5122" name="Picture 2" descr="https://lh5.googleusercontent.com/Y9fEVGxSAlntAydPkwxcN7RccSK7R6bb1RjoNjnKxur2Nbi0pPHO6klhTUQAqV3zgQ5zab1_VsQphXDpeEH7q0m650E5iGPOLL9RRbzNlkige3FQ3dDNRzS2VIQTKyamNlLb8BXn1g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032" y="1344168"/>
            <a:ext cx="10803271" cy="5321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4363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"/>
            <a:ext cx="10018713" cy="649224"/>
          </a:xfrm>
        </p:spPr>
        <p:txBody>
          <a:bodyPr>
            <a:normAutofit fontScale="90000"/>
          </a:bodyPr>
          <a:lstStyle/>
          <a:p>
            <a:r>
              <a:rPr lang="en-US" dirty="0"/>
              <a:t>Go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Variaveis</a:t>
            </a:r>
            <a:endParaRPr lang="en-US" dirty="0"/>
          </a:p>
        </p:txBody>
      </p:sp>
      <p:pic>
        <p:nvPicPr>
          <p:cNvPr id="6146" name="Picture 2" descr="https://lh6.googleusercontent.com/iOcwDX5L4C_Bb43NrTMbb6DhBM1rZGuXZ6haHvqvG3_qrv3LAjIpeculO_SoaQcNK39BiOFe5ZF-PmyrA3M9BjPQKIewtbmh-wfKYvvQ5PbApLSPgufwPsmAUD-Bwqq-h4WwWUnMiP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696" y="649225"/>
            <a:ext cx="6763406" cy="5960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4557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"/>
            <a:ext cx="10018713" cy="676656"/>
          </a:xfrm>
        </p:spPr>
        <p:txBody>
          <a:bodyPr>
            <a:normAutofit fontScale="90000"/>
          </a:bodyPr>
          <a:lstStyle/>
          <a:p>
            <a:r>
              <a:rPr lang="en-US" dirty="0"/>
              <a:t>Go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Funções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360" y="630681"/>
            <a:ext cx="6775704" cy="624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5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"/>
            <a:ext cx="10018713" cy="713232"/>
          </a:xfrm>
        </p:spPr>
        <p:txBody>
          <a:bodyPr/>
          <a:lstStyle/>
          <a:p>
            <a:r>
              <a:rPr lang="en-US" dirty="0"/>
              <a:t>Go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Goroutines</a:t>
            </a:r>
            <a:endParaRPr lang="en-US" dirty="0"/>
          </a:p>
        </p:txBody>
      </p:sp>
      <p:pic>
        <p:nvPicPr>
          <p:cNvPr id="13314" name="Picture 2" descr="https://lh4.googleusercontent.com/Nnvk-riTPNQESUSpPZGwRUEJ0YjIrmLjnAeywKb-U3uULYYa4MkGAMSNF545Stu_gKMhbegtfCko2_vL68zAgmz8n5_xuhuh5A_RQejHobq_4058dm_behHV13WL1ejvkiWJV7CHzB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712" y="713233"/>
            <a:ext cx="5413248" cy="6104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https://lh5.googleusercontent.com/5JOa9v0oSqrqYsAquuSMQe_Oj63gGM-_sSkL4375eAiXtkLXzVxUunlc55TopotdIzq6afj2FlYViYP7tutCxyYdeb2b4A1wwdAbfTT-dtozCXD-ZM70On7qEIWKCPsdauTW-RC6HH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2128" y="1330937"/>
            <a:ext cx="3188272" cy="400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573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"/>
            <a:ext cx="10018713" cy="603504"/>
          </a:xfrm>
        </p:spPr>
        <p:txBody>
          <a:bodyPr>
            <a:normAutofit fontScale="90000"/>
          </a:bodyPr>
          <a:lstStyle/>
          <a:p>
            <a:r>
              <a:rPr lang="en-US" dirty="0"/>
              <a:t>Go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Structs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583422"/>
            <a:ext cx="4407408" cy="613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709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"/>
            <a:ext cx="10018713" cy="658368"/>
          </a:xfrm>
        </p:spPr>
        <p:txBody>
          <a:bodyPr>
            <a:normAutofit fontScale="90000"/>
          </a:bodyPr>
          <a:lstStyle/>
          <a:p>
            <a:r>
              <a:rPr lang="en-US" dirty="0"/>
              <a:t>Go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Métodos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937" y="658369"/>
            <a:ext cx="5677883" cy="607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5508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"/>
            <a:ext cx="10018713" cy="539495"/>
          </a:xfrm>
        </p:spPr>
        <p:txBody>
          <a:bodyPr>
            <a:normAutofit fontScale="90000"/>
          </a:bodyPr>
          <a:lstStyle/>
          <a:p>
            <a:r>
              <a:rPr lang="en-US" dirty="0"/>
              <a:t>Go </a:t>
            </a:r>
            <a:r>
              <a:rPr lang="mr-IN" dirty="0" smtClean="0"/>
              <a:t>–</a:t>
            </a:r>
            <a:r>
              <a:rPr lang="en-US" dirty="0" smtClean="0"/>
              <a:t> Interfaces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78" y="457200"/>
            <a:ext cx="5773018" cy="640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2" y="703833"/>
            <a:ext cx="5827014" cy="553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12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0032" y="2350009"/>
            <a:ext cx="10018713" cy="1197864"/>
          </a:xfrm>
        </p:spPr>
        <p:txBody>
          <a:bodyPr>
            <a:noAutofit/>
          </a:bodyPr>
          <a:lstStyle/>
          <a:p>
            <a:r>
              <a:rPr lang="en-US" sz="9600" dirty="0"/>
              <a:t>Go </a:t>
            </a:r>
            <a:r>
              <a:rPr lang="mr-IN" sz="9600" dirty="0" smtClean="0"/>
              <a:t>–</a:t>
            </a:r>
            <a:r>
              <a:rPr lang="en-US" sz="9600" dirty="0" smtClean="0"/>
              <a:t> Error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60487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389967"/>
            <a:ext cx="10018713" cy="1752599"/>
          </a:xfrm>
        </p:spPr>
        <p:txBody>
          <a:bodyPr/>
          <a:lstStyle/>
          <a:p>
            <a:r>
              <a:rPr lang="en-US" dirty="0" smtClean="0"/>
              <a:t>DIEGO MARTINS DE SIQUEIRA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502613" y="2104226"/>
            <a:ext cx="2540000" cy="177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328" y="4916971"/>
            <a:ext cx="3990598" cy="13590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7802" y="2142566"/>
            <a:ext cx="2540000" cy="2336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7828" y="3843886"/>
            <a:ext cx="2901849" cy="24321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0438" y="1855900"/>
            <a:ext cx="2136987" cy="155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63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"/>
            <a:ext cx="10018713" cy="557783"/>
          </a:xfrm>
        </p:spPr>
        <p:txBody>
          <a:bodyPr>
            <a:normAutofit fontScale="90000"/>
          </a:bodyPr>
          <a:lstStyle/>
          <a:p>
            <a:r>
              <a:rPr lang="en-US" dirty="0"/>
              <a:t>Go </a:t>
            </a:r>
            <a:r>
              <a:rPr lang="mr-IN" dirty="0" smtClean="0"/>
              <a:t>–</a:t>
            </a:r>
            <a:r>
              <a:rPr lang="en-US" dirty="0" smtClean="0"/>
              <a:t> Errors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8376" y="495880"/>
            <a:ext cx="6351892" cy="636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2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56295" y="822960"/>
            <a:ext cx="10018713" cy="1752599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Construindo</a:t>
            </a:r>
            <a:r>
              <a:rPr lang="en-US" sz="9600" dirty="0" smtClean="0"/>
              <a:t> </a:t>
            </a:r>
            <a:r>
              <a:rPr lang="en-US" sz="9600" dirty="0" err="1" smtClean="0"/>
              <a:t>uma</a:t>
            </a:r>
            <a:r>
              <a:rPr lang="en-US" sz="9600" dirty="0" smtClean="0"/>
              <a:t> API </a:t>
            </a:r>
            <a:r>
              <a:rPr lang="en-US" sz="9600" dirty="0" err="1" smtClean="0"/>
              <a:t>Básica</a:t>
            </a:r>
            <a:endParaRPr lang="en-US" sz="9600" dirty="0"/>
          </a:p>
        </p:txBody>
      </p:sp>
      <p:sp>
        <p:nvSpPr>
          <p:cNvPr id="2" name="Rectangle 1"/>
          <p:cNvSpPr/>
          <p:nvPr/>
        </p:nvSpPr>
        <p:spPr>
          <a:xfrm>
            <a:off x="1747239" y="4286750"/>
            <a:ext cx="92368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https://</a:t>
            </a:r>
            <a:r>
              <a:rPr lang="en-US" sz="4800" dirty="0" err="1"/>
              <a:t>github.com</a:t>
            </a:r>
            <a:r>
              <a:rPr lang="en-US" sz="4800" dirty="0"/>
              <a:t>/</a:t>
            </a:r>
            <a:r>
              <a:rPr lang="en-US" sz="4800" dirty="0" err="1"/>
              <a:t>DiSiqueira</a:t>
            </a:r>
            <a:r>
              <a:rPr lang="en-US" sz="4800" dirty="0"/>
              <a:t>/</a:t>
            </a:r>
            <a:r>
              <a:rPr lang="en-US" sz="4800" dirty="0" err="1"/>
              <a:t>Flisol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280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92871" y="82296"/>
            <a:ext cx="10018713" cy="1752599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Especificação</a:t>
            </a:r>
            <a:endParaRPr lang="en-US" sz="9600" dirty="0"/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1597055" y="2386584"/>
            <a:ext cx="9610344" cy="3477769"/>
          </a:xfrm>
        </p:spPr>
        <p:txBody>
          <a:bodyPr>
            <a:noAutofit/>
          </a:bodyPr>
          <a:lstStyle/>
          <a:p>
            <a:pPr fontAlgn="base"/>
            <a:r>
              <a:rPr lang="en-US" sz="5400" dirty="0" smtClean="0"/>
              <a:t>/memory </a:t>
            </a:r>
            <a:r>
              <a:rPr lang="mr-IN" sz="5400" dirty="0" smtClean="0"/>
              <a:t>–</a:t>
            </a:r>
            <a:r>
              <a:rPr lang="en-US" sz="5400" dirty="0" smtClean="0"/>
              <a:t> </a:t>
            </a:r>
            <a:r>
              <a:rPr lang="en-US" sz="5400" dirty="0" err="1" smtClean="0"/>
              <a:t>Retornar</a:t>
            </a:r>
            <a:r>
              <a:rPr lang="en-US" sz="5400" dirty="0" smtClean="0"/>
              <a:t> </a:t>
            </a:r>
            <a:r>
              <a:rPr lang="en-US" sz="5400" dirty="0" err="1" smtClean="0"/>
              <a:t>memoria</a:t>
            </a:r>
            <a:r>
              <a:rPr lang="en-US" sz="5400" dirty="0" smtClean="0"/>
              <a:t> virtual</a:t>
            </a:r>
          </a:p>
          <a:p>
            <a:pPr fontAlgn="base"/>
            <a:r>
              <a:rPr lang="en-US" sz="5400" dirty="0" smtClean="0"/>
              <a:t>/</a:t>
            </a:r>
            <a:r>
              <a:rPr lang="en-US" sz="5400" dirty="0" err="1" smtClean="0"/>
              <a:t>os</a:t>
            </a:r>
            <a:r>
              <a:rPr lang="en-US" sz="5400" dirty="0" smtClean="0"/>
              <a:t> </a:t>
            </a:r>
            <a:r>
              <a:rPr lang="mr-IN" sz="5400" dirty="0" smtClean="0"/>
              <a:t>–</a:t>
            </a:r>
            <a:r>
              <a:rPr lang="en-US" sz="5400" dirty="0" smtClean="0"/>
              <a:t> </a:t>
            </a:r>
            <a:r>
              <a:rPr lang="en-US" sz="5400" dirty="0" err="1" smtClean="0"/>
              <a:t>Retornar</a:t>
            </a:r>
            <a:r>
              <a:rPr lang="en-US" sz="5400" dirty="0" smtClean="0"/>
              <a:t> </a:t>
            </a:r>
            <a:r>
              <a:rPr lang="en-US" sz="5400" dirty="0" err="1" smtClean="0"/>
              <a:t>sistema</a:t>
            </a:r>
            <a:r>
              <a:rPr lang="en-US" sz="5400" dirty="0" smtClean="0"/>
              <a:t> do host</a:t>
            </a:r>
          </a:p>
        </p:txBody>
      </p:sp>
    </p:spTree>
    <p:extLst>
      <p:ext uri="{BB962C8B-B14F-4D97-AF65-F5344CB8AC3E}">
        <p14:creationId xmlns:p14="http://schemas.microsoft.com/office/powerpoint/2010/main" val="6167521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92871" y="82296"/>
            <a:ext cx="10018713" cy="1752599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Dependencias</a:t>
            </a:r>
            <a:endParaRPr lang="en-US" sz="9600" dirty="0"/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2170112" y="2606040"/>
            <a:ext cx="8912416" cy="3477769"/>
          </a:xfrm>
        </p:spPr>
        <p:txBody>
          <a:bodyPr>
            <a:noAutofit/>
          </a:bodyPr>
          <a:lstStyle/>
          <a:p>
            <a:pPr fontAlgn="base"/>
            <a:r>
              <a:rPr lang="en-US" sz="3600" dirty="0" err="1" smtClean="0"/>
              <a:t>Gopsutil</a:t>
            </a:r>
            <a:r>
              <a:rPr lang="en-US" sz="3600" dirty="0"/>
              <a:t> - </a:t>
            </a:r>
            <a:r>
              <a:rPr lang="en-US" sz="3600" dirty="0">
                <a:hlinkClick r:id="rId2"/>
              </a:rPr>
              <a:t>https://</a:t>
            </a:r>
            <a:r>
              <a:rPr lang="en-US" sz="3600" dirty="0" smtClean="0">
                <a:hlinkClick r:id="rId2"/>
              </a:rPr>
              <a:t>github.com/shirou/gopsutil</a:t>
            </a:r>
            <a:endParaRPr lang="en-US" sz="3600" dirty="0" smtClean="0"/>
          </a:p>
          <a:p>
            <a:pPr marL="0" indent="0" fontAlgn="base">
              <a:buNone/>
            </a:pPr>
            <a:r>
              <a:rPr lang="en-US" sz="3600" dirty="0" smtClean="0"/>
              <a:t>$ go get -u -v </a:t>
            </a:r>
            <a:r>
              <a:rPr lang="en-US" sz="3600" dirty="0" err="1" smtClean="0"/>
              <a:t>github.com</a:t>
            </a:r>
            <a:r>
              <a:rPr lang="en-US" sz="3600" dirty="0" smtClean="0"/>
              <a:t>/</a:t>
            </a:r>
            <a:r>
              <a:rPr lang="en-US" sz="3600" dirty="0" err="1" smtClean="0"/>
              <a:t>shirou</a:t>
            </a:r>
            <a:r>
              <a:rPr lang="en-US" sz="3600" dirty="0" smtClean="0"/>
              <a:t>/</a:t>
            </a:r>
            <a:r>
              <a:rPr lang="en-US" sz="3600" dirty="0" err="1" smtClean="0"/>
              <a:t>gopsutil</a:t>
            </a:r>
            <a:endParaRPr lang="en-US" sz="3600" dirty="0" smtClean="0"/>
          </a:p>
          <a:p>
            <a:pPr marL="0" indent="0" fontAlgn="base">
              <a:buNone/>
            </a:pPr>
            <a:endParaRPr lang="en-US" sz="3600" dirty="0"/>
          </a:p>
          <a:p>
            <a:pPr fontAlgn="base"/>
            <a:r>
              <a:rPr lang="en-US" sz="3600" dirty="0"/>
              <a:t> Gorilla Mux </a:t>
            </a:r>
            <a:r>
              <a:rPr lang="en-US" sz="3600" dirty="0" smtClean="0"/>
              <a:t>- </a:t>
            </a:r>
            <a:r>
              <a:rPr lang="en-US" sz="3600" dirty="0" smtClean="0">
                <a:hlinkClick r:id="rId3"/>
              </a:rPr>
              <a:t>https</a:t>
            </a:r>
            <a:r>
              <a:rPr lang="en-US" sz="3600" dirty="0">
                <a:hlinkClick r:id="rId3"/>
              </a:rPr>
              <a:t>://</a:t>
            </a:r>
            <a:r>
              <a:rPr lang="en-US" sz="3600" dirty="0" smtClean="0">
                <a:hlinkClick r:id="rId3"/>
              </a:rPr>
              <a:t>github.com/gorilla/mux</a:t>
            </a:r>
            <a:endParaRPr lang="en-US" sz="3600" dirty="0" smtClean="0"/>
          </a:p>
          <a:p>
            <a:pPr marL="0" indent="0" fontAlgn="base">
              <a:buNone/>
            </a:pPr>
            <a:r>
              <a:rPr lang="en-US" sz="3600" dirty="0" smtClean="0"/>
              <a:t>$ go get </a:t>
            </a:r>
            <a:r>
              <a:rPr lang="mr-IN" sz="3600" dirty="0" smtClean="0"/>
              <a:t>–</a:t>
            </a:r>
            <a:r>
              <a:rPr lang="en-US" sz="3600" dirty="0" smtClean="0"/>
              <a:t>u </a:t>
            </a:r>
            <a:r>
              <a:rPr lang="mr-IN" sz="3600" dirty="0" smtClean="0"/>
              <a:t>–</a:t>
            </a:r>
            <a:r>
              <a:rPr lang="en-US" sz="3600" dirty="0" smtClean="0"/>
              <a:t>v </a:t>
            </a:r>
            <a:r>
              <a:rPr lang="en-US" sz="3600" dirty="0" err="1" smtClean="0"/>
              <a:t>github.com</a:t>
            </a:r>
            <a:r>
              <a:rPr lang="en-US" sz="3600" dirty="0" smtClean="0"/>
              <a:t>/gorilla/mux</a:t>
            </a:r>
          </a:p>
          <a:p>
            <a:pPr marL="0" indent="0" fontAlgn="base">
              <a:buNone/>
            </a:pP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9612724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92871" y="82296"/>
            <a:ext cx="10018713" cy="1752599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Estrutura</a:t>
            </a:r>
            <a:endParaRPr lang="en-US" sz="9600" dirty="0"/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2206688" y="2414016"/>
            <a:ext cx="8912416" cy="3477769"/>
          </a:xfrm>
        </p:spPr>
        <p:txBody>
          <a:bodyPr>
            <a:noAutofit/>
          </a:bodyPr>
          <a:lstStyle/>
          <a:p>
            <a:pPr fontAlgn="base"/>
            <a:r>
              <a:rPr lang="en-US" sz="5400" dirty="0" err="1" smtClean="0"/>
              <a:t>app.go</a:t>
            </a:r>
            <a:endParaRPr lang="en-US" sz="5400" dirty="0" smtClean="0"/>
          </a:p>
          <a:p>
            <a:pPr fontAlgn="base"/>
            <a:r>
              <a:rPr lang="en-US" sz="5400" dirty="0" err="1" smtClean="0"/>
              <a:t>main.go</a:t>
            </a:r>
            <a:endParaRPr lang="en-US" sz="5400" dirty="0" smtClean="0"/>
          </a:p>
          <a:p>
            <a:pPr fontAlgn="base"/>
            <a:r>
              <a:rPr lang="en-US" sz="5400" dirty="0" err="1" smtClean="0"/>
              <a:t>response.go</a:t>
            </a:r>
            <a:endParaRPr lang="en-US" sz="5400" dirty="0" smtClean="0"/>
          </a:p>
          <a:p>
            <a:pPr fontAlgn="base"/>
            <a:r>
              <a:rPr lang="en-US" sz="5400" dirty="0" err="1" smtClean="0"/>
              <a:t>routes.go</a:t>
            </a:r>
            <a:endParaRPr lang="en-US" sz="5400" dirty="0" smtClean="0"/>
          </a:p>
          <a:p>
            <a:pPr fontAlgn="base"/>
            <a:r>
              <a:rPr lang="en-US" sz="5400" dirty="0" err="1" smtClean="0"/>
              <a:t>host.go</a:t>
            </a:r>
            <a:endParaRPr lang="en-US" sz="5400" dirty="0" smtClean="0"/>
          </a:p>
        </p:txBody>
      </p:sp>
    </p:spTree>
    <p:extLst>
      <p:ext uri="{BB962C8B-B14F-4D97-AF65-F5344CB8AC3E}">
        <p14:creationId xmlns:p14="http://schemas.microsoft.com/office/powerpoint/2010/main" val="3144392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8863" y="-365760"/>
            <a:ext cx="10018713" cy="1752599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host.go</a:t>
            </a:r>
            <a:endParaRPr lang="en-US" sz="9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322" y="1119249"/>
            <a:ext cx="8491793" cy="564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4864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8863" y="-365760"/>
            <a:ext cx="10018713" cy="1752599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host.go</a:t>
            </a:r>
            <a:endParaRPr lang="en-US" sz="9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938" y="1223286"/>
            <a:ext cx="7778561" cy="563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446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92871" y="82297"/>
            <a:ext cx="10018713" cy="777240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app.go</a:t>
            </a:r>
            <a:endParaRPr lang="en-US" sz="9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1958" y="1096007"/>
            <a:ext cx="5300537" cy="568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9322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92871" y="82297"/>
            <a:ext cx="10018713" cy="859536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app.go</a:t>
            </a:r>
            <a:endParaRPr lang="en-US" sz="9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68" y="1393785"/>
            <a:ext cx="11265408" cy="493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106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92871" y="82296"/>
            <a:ext cx="10018713" cy="1752599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main.go</a:t>
            </a:r>
            <a:endParaRPr lang="en-US" sz="9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528" y="1964943"/>
            <a:ext cx="6389624" cy="380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33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en-US" dirty="0" err="1" smtClean="0"/>
              <a:t>GoLang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58632" y="1092931"/>
            <a:ext cx="7092760" cy="5458968"/>
          </a:xfrm>
        </p:spPr>
        <p:txBody>
          <a:bodyPr>
            <a:noAutofit/>
          </a:bodyPr>
          <a:lstStyle/>
          <a:p>
            <a:pPr fontAlgn="base"/>
            <a:r>
              <a:rPr lang="en-US" sz="3600" dirty="0"/>
              <a:t>Go / </a:t>
            </a:r>
            <a:r>
              <a:rPr lang="en-US" sz="3600" dirty="0" err="1"/>
              <a:t>GoLang</a:t>
            </a:r>
            <a:endParaRPr lang="en-US" sz="3600" dirty="0"/>
          </a:p>
          <a:p>
            <a:pPr fontAlgn="base"/>
            <a:r>
              <a:rPr lang="en-US" sz="3600" dirty="0"/>
              <a:t>Google 2007/2009/2012</a:t>
            </a:r>
          </a:p>
          <a:p>
            <a:pPr fontAlgn="base"/>
            <a:r>
              <a:rPr lang="en-US" sz="3600" dirty="0" err="1"/>
              <a:t>Estaticamente</a:t>
            </a:r>
            <a:r>
              <a:rPr lang="en-US" sz="3600" dirty="0"/>
              <a:t> </a:t>
            </a:r>
            <a:r>
              <a:rPr lang="en-US" sz="3600" dirty="0" err="1"/>
              <a:t>tipada</a:t>
            </a:r>
            <a:endParaRPr lang="en-US" sz="3600" dirty="0"/>
          </a:p>
          <a:p>
            <a:pPr fontAlgn="base"/>
            <a:r>
              <a:rPr lang="en-US" sz="3600" dirty="0" err="1"/>
              <a:t>Compilada</a:t>
            </a:r>
            <a:endParaRPr lang="en-US" sz="3600" dirty="0"/>
          </a:p>
          <a:p>
            <a:pPr fontAlgn="base"/>
            <a:r>
              <a:rPr lang="en-US" sz="3600" dirty="0" err="1"/>
              <a:t>Programação</a:t>
            </a:r>
            <a:r>
              <a:rPr lang="en-US" sz="3600" dirty="0"/>
              <a:t> </a:t>
            </a:r>
            <a:r>
              <a:rPr lang="en-US" sz="3600" dirty="0" err="1" smtClean="0"/>
              <a:t>concorrente</a:t>
            </a:r>
            <a:r>
              <a:rPr lang="en-US" sz="3600" dirty="0" smtClean="0"/>
              <a:t> (CSP)</a:t>
            </a:r>
            <a:endParaRPr lang="en-US" sz="3600" dirty="0"/>
          </a:p>
          <a:p>
            <a:pPr fontAlgn="base"/>
            <a:r>
              <a:rPr lang="en-US" sz="3600" dirty="0" err="1"/>
              <a:t>Leitura</a:t>
            </a:r>
            <a:r>
              <a:rPr lang="en-US" sz="3600" dirty="0"/>
              <a:t> </a:t>
            </a:r>
            <a:r>
              <a:rPr lang="en-US" sz="3600" dirty="0" err="1" smtClean="0"/>
              <a:t>simplificada</a:t>
            </a:r>
            <a:endParaRPr lang="en-US" sz="3600" dirty="0" smtClean="0"/>
          </a:p>
          <a:p>
            <a:pPr fontAlgn="base"/>
            <a:r>
              <a:rPr lang="en-US" sz="3600" dirty="0" err="1" smtClean="0"/>
              <a:t>Ferramentas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0108" y="1241843"/>
            <a:ext cx="3791956" cy="516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2661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47151" y="-374904"/>
            <a:ext cx="10018713" cy="1752599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route.go</a:t>
            </a:r>
            <a:r>
              <a:rPr lang="en-US" sz="9600" dirty="0" smtClean="0"/>
              <a:t> OS</a:t>
            </a:r>
            <a:endParaRPr lang="en-US" sz="9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60" y="1167053"/>
            <a:ext cx="9592056" cy="5694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22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92871" y="82297"/>
            <a:ext cx="10018713" cy="1024128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route.go</a:t>
            </a:r>
            <a:r>
              <a:rPr lang="en-US" sz="9600" dirty="0" smtClean="0"/>
              <a:t> Memory</a:t>
            </a:r>
            <a:endParaRPr lang="en-US" sz="9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88" y="1316736"/>
            <a:ext cx="11994704" cy="544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6221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92871" y="82297"/>
            <a:ext cx="10018713" cy="859536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response.go</a:t>
            </a:r>
            <a:endParaRPr lang="en-US" sz="9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467" y="1194054"/>
            <a:ext cx="10841571" cy="538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3193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92871" y="82297"/>
            <a:ext cx="10018713" cy="859536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response.go</a:t>
            </a:r>
            <a:endParaRPr lang="en-US" sz="9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59" y="1326642"/>
            <a:ext cx="11748619" cy="407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672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99095" y="2395729"/>
            <a:ext cx="10018713" cy="859536"/>
          </a:xfrm>
        </p:spPr>
        <p:txBody>
          <a:bodyPr>
            <a:noAutofit/>
          </a:bodyPr>
          <a:lstStyle/>
          <a:p>
            <a:r>
              <a:rPr lang="en-US" sz="9600" dirty="0" err="1" smtClean="0"/>
              <a:t>Executando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0567825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962879"/>
            <a:ext cx="10018713" cy="859536"/>
          </a:xfrm>
        </p:spPr>
        <p:txBody>
          <a:bodyPr>
            <a:noAutofit/>
          </a:bodyPr>
          <a:lstStyle/>
          <a:p>
            <a:r>
              <a:rPr lang="en-US" sz="9600" dirty="0" smtClean="0"/>
              <a:t>Obrigado</a:t>
            </a:r>
            <a:endParaRPr lang="en-US" sz="9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0108" y="1241843"/>
            <a:ext cx="3791956" cy="516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1190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62519" y="1508760"/>
            <a:ext cx="10018713" cy="359359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4800" dirty="0" smtClean="0"/>
              <a:t>(14) 9 9605-9889</a:t>
            </a:r>
            <a:br>
              <a:rPr lang="en-US" sz="4800" dirty="0" smtClean="0"/>
            </a:br>
            <a:r>
              <a:rPr lang="en-US" sz="4800" dirty="0" err="1" smtClean="0"/>
              <a:t>fb.com</a:t>
            </a:r>
            <a:r>
              <a:rPr lang="en-US" sz="4800" dirty="0" smtClean="0"/>
              <a:t>/</a:t>
            </a:r>
            <a:r>
              <a:rPr lang="en-US" sz="4800" dirty="0" err="1" smtClean="0"/>
              <a:t>DiSiqueira</a:t>
            </a:r>
            <a:r>
              <a:rPr lang="en-US" sz="4800" dirty="0"/>
              <a:t/>
            </a:r>
            <a:br>
              <a:rPr lang="en-US" sz="4800" dirty="0"/>
            </a:br>
            <a:r>
              <a:rPr lang="en-US" sz="4800" dirty="0" err="1"/>
              <a:t>github.com</a:t>
            </a:r>
            <a:r>
              <a:rPr lang="en-US" sz="4800" dirty="0"/>
              <a:t>/</a:t>
            </a:r>
            <a:r>
              <a:rPr lang="en-US" sz="4800" dirty="0" err="1"/>
              <a:t>DiSiqueira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4800" dirty="0" smtClean="0"/>
              <a:t>diego9889@gmail.com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323675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en-US" dirty="0" smtClean="0"/>
              <a:t>Go </a:t>
            </a:r>
            <a:r>
              <a:rPr lang="en-US" dirty="0"/>
              <a:t>- A Lei de Moore </a:t>
            </a:r>
            <a:r>
              <a:rPr lang="en-US" dirty="0" err="1" smtClean="0"/>
              <a:t>acabou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51240" y="1975104"/>
            <a:ext cx="5657152" cy="3477769"/>
          </a:xfrm>
        </p:spPr>
        <p:txBody>
          <a:bodyPr>
            <a:noAutofit/>
          </a:bodyPr>
          <a:lstStyle/>
          <a:p>
            <a:pPr fontAlgn="base"/>
            <a:r>
              <a:rPr lang="en-US" sz="3600" dirty="0"/>
              <a:t>2003: Intel Pentium 4 3GHZ</a:t>
            </a:r>
          </a:p>
          <a:p>
            <a:pPr fontAlgn="base"/>
            <a:r>
              <a:rPr lang="en-US" sz="3600" dirty="0"/>
              <a:t>2017: Intel I5 2.7GHZ</a:t>
            </a:r>
          </a:p>
          <a:p>
            <a:pPr fontAlgn="base"/>
            <a:r>
              <a:rPr lang="en-US" sz="3600" dirty="0"/>
              <a:t>Ponto de </a:t>
            </a:r>
            <a:r>
              <a:rPr lang="en-US" sz="3600" dirty="0" err="1"/>
              <a:t>fusão</a:t>
            </a:r>
            <a:r>
              <a:rPr lang="en-US" sz="3600" dirty="0"/>
              <a:t> do </a:t>
            </a:r>
            <a:r>
              <a:rPr lang="en-US" sz="3600" dirty="0" err="1"/>
              <a:t>silício</a:t>
            </a:r>
            <a:endParaRPr lang="en-US" sz="3600" dirty="0"/>
          </a:p>
          <a:p>
            <a:pPr fontAlgn="base"/>
            <a:r>
              <a:rPr lang="en-US" sz="3600" dirty="0" err="1"/>
              <a:t>Mais</a:t>
            </a:r>
            <a:r>
              <a:rPr lang="en-US" sz="3600" dirty="0"/>
              <a:t> Cores</a:t>
            </a:r>
          </a:p>
          <a:p>
            <a:pPr fontAlgn="base"/>
            <a:r>
              <a:rPr lang="en-US" sz="3600" dirty="0" err="1"/>
              <a:t>Hyperthreading</a:t>
            </a:r>
            <a:endParaRPr lang="en-US" sz="3600" dirty="0"/>
          </a:p>
          <a:p>
            <a:pPr fontAlgn="base"/>
            <a:r>
              <a:rPr lang="en-US" sz="3600" dirty="0" err="1"/>
              <a:t>Mais</a:t>
            </a:r>
            <a:r>
              <a:rPr lang="en-US" sz="3600" dirty="0"/>
              <a:t> cache no </a:t>
            </a:r>
            <a:r>
              <a:rPr lang="en-US" sz="3600" dirty="0" err="1"/>
              <a:t>processador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34627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4.googleusercontent.com/G6-82jXhPCYYyngooWkS1kq06toAqa48kGODOKvmlIemmJgTAqVetzjE_pXxalodfgSeM5RkQS4mPkEfYwkZFkja-oN6z9D0gj0iak2OFvMgu-gHk9L20jMxjkMgHqybuUVj1GrDSc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456" y="0"/>
            <a:ext cx="9747504" cy="6758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81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en-US" dirty="0"/>
              <a:t>Go - </a:t>
            </a:r>
            <a:r>
              <a:rPr lang="en-US" dirty="0" err="1"/>
              <a:t>Programação</a:t>
            </a:r>
            <a:r>
              <a:rPr lang="en-US" dirty="0"/>
              <a:t> </a:t>
            </a:r>
            <a:r>
              <a:rPr lang="en-US" dirty="0" err="1"/>
              <a:t>concorrente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51240" y="1975104"/>
            <a:ext cx="5657152" cy="3477769"/>
          </a:xfrm>
        </p:spPr>
        <p:txBody>
          <a:bodyPr>
            <a:noAutofit/>
          </a:bodyPr>
          <a:lstStyle/>
          <a:p>
            <a:pPr fontAlgn="base"/>
            <a:r>
              <a:rPr lang="en-US" sz="3600" dirty="0" err="1"/>
              <a:t>Linguagens</a:t>
            </a:r>
            <a:r>
              <a:rPr lang="en-US" sz="3600" dirty="0"/>
              <a:t> </a:t>
            </a:r>
            <a:r>
              <a:rPr lang="en-US" sz="3600" dirty="0" err="1"/>
              <a:t>antigas</a:t>
            </a:r>
            <a:endParaRPr lang="en-US" sz="3600" dirty="0"/>
          </a:p>
          <a:p>
            <a:pPr fontAlgn="base"/>
            <a:r>
              <a:rPr lang="en-US" sz="3600" dirty="0"/>
              <a:t>Python - 1991</a:t>
            </a:r>
          </a:p>
          <a:p>
            <a:pPr fontAlgn="base"/>
            <a:r>
              <a:rPr lang="en-US" sz="3600" dirty="0"/>
              <a:t>Java - 1995</a:t>
            </a:r>
          </a:p>
          <a:p>
            <a:pPr fontAlgn="base"/>
            <a:r>
              <a:rPr lang="en-US" sz="3600" dirty="0"/>
              <a:t>Ruby - 1995</a:t>
            </a:r>
          </a:p>
          <a:p>
            <a:pPr fontAlgn="base"/>
            <a:r>
              <a:rPr lang="en-US" sz="3600" dirty="0"/>
              <a:t>Single thread</a:t>
            </a:r>
          </a:p>
          <a:p>
            <a:pPr fontAlgn="base"/>
            <a:r>
              <a:rPr lang="en-US" sz="3600" dirty="0"/>
              <a:t>Java 1mb x Go 2kb</a:t>
            </a:r>
          </a:p>
        </p:txBody>
      </p:sp>
    </p:spTree>
    <p:extLst>
      <p:ext uri="{BB962C8B-B14F-4D97-AF65-F5344CB8AC3E}">
        <p14:creationId xmlns:p14="http://schemas.microsoft.com/office/powerpoint/2010/main" val="1897858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0968" y="932689"/>
            <a:ext cx="2529904" cy="96012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Java</a:t>
            </a:r>
            <a:endParaRPr lang="en-US" sz="4800" dirty="0"/>
          </a:p>
        </p:txBody>
      </p:sp>
      <p:pic>
        <p:nvPicPr>
          <p:cNvPr id="2050" name="Picture 2" descr="https://lh5.googleusercontent.com/JOCdgJuhFiTcabC8ovbE1RI3kzxKjH4RabASbDwdPXQg4GlLycSdSu9Djclh9JDWLb93p7ZMaO8wqKPAOp99rtfRxqVteYbBWS78CmqXsvY6aLJakAnl44dLKpJHGbUC9ugOr0xI7g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671" y="2231135"/>
            <a:ext cx="5150433" cy="3385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6.googleusercontent.com/Mp1GCQhGqw99YJcj8eRbtfiwSlWP-1Tu7de3v3R4aKelTCo5_u6MGbj9HQv0tlS66lV8-TxnGD42IPixqlOKnw_xA1mgeL645nL-G2y2Y594SpRJPlTdVOOajqrx7n6YeoFepTgb4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7043" y="2846830"/>
            <a:ext cx="5018286" cy="2153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106848" y="932689"/>
            <a:ext cx="2529904" cy="96012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 smtClean="0"/>
              <a:t>Go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286809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lh6.googleusercontent.com/nCjQ8eyfWvkm6QmWVQ6zOeshyJNgkLBVA-LLS5P_GHuwXzHfQ2ZXgPf_r0hN1lL9Dlwis21dduRabF0IxJEgdUX_GyCR2BcEw5lQB8GmEL2c6ejXgr8PvpcwOFYPucqhImlAXyw8Bj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248" y="256032"/>
            <a:ext cx="9620250" cy="581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671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en-US" dirty="0"/>
              <a:t>Go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Código</a:t>
            </a:r>
            <a:r>
              <a:rPr lang="en-US" dirty="0" smtClean="0"/>
              <a:t> </a:t>
            </a:r>
            <a:r>
              <a:rPr lang="en-US" dirty="0" err="1" smtClean="0"/>
              <a:t>limpo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96960" y="1975104"/>
            <a:ext cx="5657152" cy="3477769"/>
          </a:xfrm>
        </p:spPr>
        <p:txBody>
          <a:bodyPr>
            <a:noAutofit/>
          </a:bodyPr>
          <a:lstStyle/>
          <a:p>
            <a:pPr fontAlgn="base"/>
            <a:r>
              <a:rPr lang="en-US" sz="3600" dirty="0" err="1"/>
              <a:t>Não</a:t>
            </a:r>
            <a:r>
              <a:rPr lang="en-US" sz="3600" dirty="0"/>
              <a:t> tem classes</a:t>
            </a:r>
          </a:p>
          <a:p>
            <a:pPr fontAlgn="base"/>
            <a:r>
              <a:rPr lang="en-US" sz="3600" dirty="0" err="1"/>
              <a:t>Não</a:t>
            </a:r>
            <a:r>
              <a:rPr lang="en-US" sz="3600" dirty="0"/>
              <a:t> tem </a:t>
            </a:r>
            <a:r>
              <a:rPr lang="en-US" sz="3600" dirty="0" err="1"/>
              <a:t>herança</a:t>
            </a:r>
            <a:endParaRPr lang="en-US" sz="3600" dirty="0"/>
          </a:p>
          <a:p>
            <a:pPr fontAlgn="base"/>
            <a:r>
              <a:rPr lang="en-US" sz="3600" dirty="0" err="1"/>
              <a:t>Não</a:t>
            </a:r>
            <a:r>
              <a:rPr lang="en-US" sz="3600" dirty="0"/>
              <a:t> tem exception</a:t>
            </a:r>
          </a:p>
          <a:p>
            <a:pPr fontAlgn="base"/>
            <a:r>
              <a:rPr lang="en-US" sz="3600" dirty="0" err="1"/>
              <a:t>Não</a:t>
            </a:r>
            <a:r>
              <a:rPr lang="en-US" sz="3600" dirty="0"/>
              <a:t> tem annotations </a:t>
            </a:r>
          </a:p>
          <a:p>
            <a:pPr fontAlgn="base"/>
            <a:r>
              <a:rPr lang="en-US" sz="3600" dirty="0" err="1"/>
              <a:t>Não</a:t>
            </a:r>
            <a:r>
              <a:rPr lang="en-US" sz="3600" dirty="0"/>
              <a:t> tem constructors</a:t>
            </a:r>
          </a:p>
          <a:p>
            <a:pPr fontAlgn="base"/>
            <a:r>
              <a:rPr lang="en-US" sz="3600" dirty="0" err="1"/>
              <a:t>Não</a:t>
            </a:r>
            <a:r>
              <a:rPr lang="en-US" sz="3600" dirty="0"/>
              <a:t> tem </a:t>
            </a:r>
            <a:r>
              <a:rPr lang="en-US" sz="3600" dirty="0" err="1"/>
              <a:t>tipo</a:t>
            </a:r>
            <a:r>
              <a:rPr lang="en-US" sz="3600" dirty="0"/>
              <a:t> </a:t>
            </a:r>
            <a:r>
              <a:rPr lang="en-US" sz="3600" dirty="0" err="1"/>
              <a:t>genérico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286147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233</TotalTime>
  <Words>210</Words>
  <Application>Microsoft Macintosh PowerPoint</Application>
  <PresentationFormat>Widescreen</PresentationFormat>
  <Paragraphs>73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Corbel</vt:lpstr>
      <vt:lpstr>Mangal</vt:lpstr>
      <vt:lpstr>Arial</vt:lpstr>
      <vt:lpstr>Parallax</vt:lpstr>
      <vt:lpstr>Introdução ao GoLang</vt:lpstr>
      <vt:lpstr>DIEGO MARTINS DE SIQUEIRA</vt:lpstr>
      <vt:lpstr>GoLang</vt:lpstr>
      <vt:lpstr>Go - A Lei de Moore acabou</vt:lpstr>
      <vt:lpstr>PowerPoint Presentation</vt:lpstr>
      <vt:lpstr>Go - Programação concorrente</vt:lpstr>
      <vt:lpstr>Java</vt:lpstr>
      <vt:lpstr>PowerPoint Presentation</vt:lpstr>
      <vt:lpstr>Go – Código limpo</vt:lpstr>
      <vt:lpstr>PowerPoint Presentation</vt:lpstr>
      <vt:lpstr>Go – Editores</vt:lpstr>
      <vt:lpstr>Go – Hello World</vt:lpstr>
      <vt:lpstr>Go – Variaveis</vt:lpstr>
      <vt:lpstr>Go – Funções</vt:lpstr>
      <vt:lpstr>Go – Goroutines</vt:lpstr>
      <vt:lpstr>Go – Structs</vt:lpstr>
      <vt:lpstr>Go – Métodos</vt:lpstr>
      <vt:lpstr>Go – Interfaces</vt:lpstr>
      <vt:lpstr>Go – Error</vt:lpstr>
      <vt:lpstr>Go – Errors</vt:lpstr>
      <vt:lpstr>Construindo uma API Básica</vt:lpstr>
      <vt:lpstr>Especificação</vt:lpstr>
      <vt:lpstr>Dependencias</vt:lpstr>
      <vt:lpstr>Estrutura</vt:lpstr>
      <vt:lpstr>host.go</vt:lpstr>
      <vt:lpstr>host.go</vt:lpstr>
      <vt:lpstr>app.go</vt:lpstr>
      <vt:lpstr>app.go</vt:lpstr>
      <vt:lpstr>main.go</vt:lpstr>
      <vt:lpstr>route.go OS</vt:lpstr>
      <vt:lpstr>route.go Memory</vt:lpstr>
      <vt:lpstr>response.go</vt:lpstr>
      <vt:lpstr>response.go</vt:lpstr>
      <vt:lpstr>Executando</vt:lpstr>
      <vt:lpstr>Obrigado</vt:lpstr>
      <vt:lpstr>(14) 9 9605-9889 fb.com/DiSiqueira github.com/DiSiqueira diego9889@gmail.com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ao GoLang</dc:title>
  <dc:creator>Microsoft Office User</dc:creator>
  <cp:lastModifiedBy>Microsoft Office User</cp:lastModifiedBy>
  <cp:revision>26</cp:revision>
  <dcterms:created xsi:type="dcterms:W3CDTF">2017-03-30T17:16:09Z</dcterms:created>
  <dcterms:modified xsi:type="dcterms:W3CDTF">2017-04-08T12:41:27Z</dcterms:modified>
</cp:coreProperties>
</file>

<file path=docProps/thumbnail.jpeg>
</file>